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121" d="100"/>
          <a:sy n="121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8T17:55:47.664" v="4034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08T17:55:47.664" v="403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mod">
          <ac:chgData name="Zhao Xiong" userId="5eba49e5-2895-4cd9-83e8-b3064fe76704" providerId="ADAL" clId="{D82DBE08-D358-401E-B916-C3CF32898FE7}" dt="2022-09-08T17:36:23.807" v="4013" actId="20577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79EE-90EE-49A3-A8B6-1D11F7D6409E}"/>
              </a:ext>
            </a:extLst>
          </p:cNvPr>
          <p:cNvSpPr txBox="1"/>
          <p:nvPr/>
        </p:nvSpPr>
        <p:spPr>
          <a:xfrm>
            <a:off x="6332673" y="6325162"/>
            <a:ext cx="56790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asdafsdf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5151</Words>
  <Application>Microsoft Office PowerPoint</Application>
  <PresentationFormat>Widescreen</PresentationFormat>
  <Paragraphs>502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245</cp:revision>
  <dcterms:created xsi:type="dcterms:W3CDTF">2022-05-10T13:43:13Z</dcterms:created>
  <dcterms:modified xsi:type="dcterms:W3CDTF">2022-09-08T17:56:22Z</dcterms:modified>
</cp:coreProperties>
</file>